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  <p:sldId id="265" r:id="rId10"/>
    <p:sldId id="276" r:id="rId11"/>
    <p:sldId id="275" r:id="rId12"/>
    <p:sldId id="274" r:id="rId13"/>
    <p:sldId id="277" r:id="rId14"/>
    <p:sldId id="278" r:id="rId15"/>
    <p:sldId id="280" r:id="rId16"/>
    <p:sldId id="281" r:id="rId17"/>
    <p:sldId id="267" r:id="rId18"/>
    <p:sldId id="266" r:id="rId19"/>
    <p:sldId id="282" r:id="rId20"/>
    <p:sldId id="283" r:id="rId21"/>
    <p:sldId id="284" r:id="rId22"/>
    <p:sldId id="268" r:id="rId23"/>
    <p:sldId id="269" r:id="rId24"/>
    <p:sldId id="285" r:id="rId25"/>
    <p:sldId id="270" r:id="rId26"/>
    <p:sldId id="271" r:id="rId27"/>
    <p:sldId id="286" r:id="rId28"/>
    <p:sldId id="287" r:id="rId29"/>
    <p:sldId id="272" r:id="rId30"/>
    <p:sldId id="273" r:id="rId31"/>
    <p:sldId id="289" r:id="rId32"/>
    <p:sldId id="306" r:id="rId33"/>
    <p:sldId id="299" r:id="rId34"/>
    <p:sldId id="301" r:id="rId35"/>
    <p:sldId id="297" r:id="rId36"/>
    <p:sldId id="300" r:id="rId37"/>
    <p:sldId id="296" r:id="rId38"/>
    <p:sldId id="305" r:id="rId39"/>
    <p:sldId id="298" r:id="rId40"/>
    <p:sldId id="302" r:id="rId41"/>
    <p:sldId id="303" r:id="rId42"/>
    <p:sldId id="304" r:id="rId43"/>
    <p:sldId id="290" r:id="rId44"/>
    <p:sldId id="291" r:id="rId45"/>
    <p:sldId id="292" r:id="rId46"/>
    <p:sldId id="293" r:id="rId47"/>
    <p:sldId id="294" r:id="rId48"/>
    <p:sldId id="29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библио\Строева О.М\по святым местам планеты\картинки\47060826_2114859yevelk7rn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70" y="0"/>
            <a:ext cx="915567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283968" y="4077072"/>
            <a:ext cx="144016" cy="14401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8800" i="1" cap="none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По святым местам планеты</a:t>
            </a:r>
            <a:endParaRPr lang="ru-RU" sz="8800" i="1" cap="none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БЕЛГОРОДСКИЙ ГОСУДАРСТВЕННЫЙ АГРАРНЫЙ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им. В. Я. Горина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Управление библиотечно-информационными ресурсами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97152"/>
            <a:ext cx="8928992" cy="2060848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Святые места христиан разбросало по свету. Связано это со сложной историей христианства, которое пережило многие испытания и раскол на две церкви – западную и восточную, – по-разному толкующие религиозное учение. Главные католические святыни расположены в </a:t>
            </a:r>
            <a:r>
              <a:rPr lang="ru-RU" sz="22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Ватикане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, православные – в </a:t>
            </a:r>
            <a:r>
              <a:rPr lang="ru-RU" sz="22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Валааме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, а земля </a:t>
            </a:r>
            <a:r>
              <a:rPr lang="ru-RU" sz="22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Израиля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одинаково священна для всех последователей христианской религии.</a:t>
            </a:r>
            <a:endParaRPr lang="ru-RU" sz="2000" b="1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3074" name="Picture 2" descr="http://n1s2.hsmedia.ru/86/f2/07/86f207af9a6f6d897ddb864f3192eb47/660x495_21_0ed1689e53dea1ab61a8dec024c7b4fd@800x600_0xc0a8393c_1687223230137047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3888431" cy="309634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n1s2.hsmedia.ru/69/4a/ca/694acaa9b829108700c49107f7b28eed/660x495_21_b0739c70a60f2776580f3ffafe11de5a@800x600_0xc0a8393c_10504210821370475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816424" cy="313234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://n1s1.hsmedia.ru/37/b0/0f/37b00f74a1a120a010084b02df0527b8/660x441_21_bf14d7721be4d2bb70c00c456f4a2ce0@800x534_0xc0a8393c_10146003251370475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060849"/>
            <a:ext cx="4248472" cy="280896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49080"/>
            <a:ext cx="8784976" cy="2708920"/>
          </a:xfrm>
        </p:spPr>
        <p:txBody>
          <a:bodyPr>
            <a:noAutofit/>
          </a:bodyPr>
          <a:lstStyle/>
          <a:p>
            <a:pPr algn="just"/>
            <a:r>
              <a:rPr lang="ru-RU" sz="32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Иерусалим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— священный город трех религий — иудаизма, христианства и ислама. Город был столицей единого государства Израиль в годы его наивысшего расцвета, был столицей Иудеи после раскола царства, был в подчинении великих империй — Вавилонской, Римской, Византийской, Османской, Британской — и вновь стал столицей еврейского государства в 1948. С Иерусалимом связано несколько евангельских событий и прежде всего — смерть и воскресение Иисуса.</a:t>
            </a:r>
            <a:endParaRPr lang="ru-RU" sz="2000" b="1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 descr="D:\Документы библио\Строева О.М\по святым местам планеты\картинки\media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60840" cy="396044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00400" cy="792088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Э2(6Ег) Беляков В. В. Сокровища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Б44 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Синая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/ В. В. Беляков. - М. : Вече, 2004. - 208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456384" cy="5256584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Синай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- гористый полуостров, где расположены святыни трех религий - христианства, ислама и иудаизма. Хранителем святых мест является автономная православная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Синайская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церковь, с центром в монастыре Св. Екатерины. О тайнах и сокровищах монастыря Св. Екатерины, расположенного близ горы Моисея и охраняющего неопалимую купину, рассказывает в этой книге автор - кандидат исторических наук В.В.Беляков, многие годы проработавший в Египте собкором газет "Правда" и "Труд". Паломники и любители путешествий найдут здесь ценные практические советы знатока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Синая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5" descr="D:\Документы библио\Строева О.М\по святым местам планеты\картинки\Vladimir_Belyakov__Sokrovischa_Sinaya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rcRect l="4963"/>
          <a:stretch>
            <a:fillRect/>
          </a:stretch>
        </p:blipFill>
        <p:spPr bwMode="auto">
          <a:xfrm>
            <a:off x="4644008" y="548680"/>
            <a:ext cx="4032448" cy="57606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n1s2.hsmedia.ru/eb/a5/6c/eba56cad78bf108eb4de5ce05a3071f4/660x529_21_3674cce55532669006cd319d31ed435f@749x600_0xc0a8393c_14057677551370475681.jpg"/>
          <p:cNvPicPr>
            <a:picLocks noChangeAspect="1" noChangeArrowheads="1"/>
          </p:cNvPicPr>
          <p:nvPr/>
        </p:nvPicPr>
        <p:blipFill>
          <a:blip r:embed="rId2" cstate="print"/>
          <a:srcRect l="13745"/>
          <a:stretch>
            <a:fillRect/>
          </a:stretch>
        </p:blipFill>
        <p:spPr bwMode="auto">
          <a:xfrm>
            <a:off x="5292080" y="188640"/>
            <a:ext cx="3600400" cy="28500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84976" cy="2060848"/>
          </a:xfrm>
        </p:spPr>
        <p:txBody>
          <a:bodyPr>
            <a:normAutofit/>
          </a:bodyPr>
          <a:lstStyle/>
          <a:p>
            <a:pPr algn="just"/>
            <a:r>
              <a:rPr lang="ru-RU" sz="32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Ватикан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- 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резиденция Папы и мировая столицу католической церкви и резиденцию Папы Римского – едва можно отыскать на карте мира. Это карликовое государство в центре Рима, площадью всего 440 га и с населением около тысячи человек. Однако крохотные размеры города ничуть не умаляют его огромной роли в жизни христианской общины.</a:t>
            </a:r>
            <a:endParaRPr lang="ru-RU" sz="2000" b="1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33796" name="Picture 4" descr="http://n1s2.hsmedia.ru/b6/e1/ed/b6e1ed240ced6cecee3ead0b1deb8033/482x402_0_e1b07c24e7d790c0bcf8d35a75f3312b@482x402_0xc0a8393c_2830413831370475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600400" cy="28803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794" name="Picture 2" descr="http://n1s2.hsmedia.ru/ec/cd/b6/eccdb67054e04f1b8d1be13329563c27/619x600_0_5be9ddf7de3630e9d1c68714322cd226@619x600_0xc0a8393c_17126650491370475681.jpg"/>
          <p:cNvPicPr>
            <a:picLocks noChangeAspect="1" noChangeArrowheads="1"/>
          </p:cNvPicPr>
          <p:nvPr/>
        </p:nvPicPr>
        <p:blipFill>
          <a:blip r:embed="rId4" cstate="print"/>
          <a:srcRect l="3664" t="7081" r="5959" b="16060"/>
          <a:stretch>
            <a:fillRect/>
          </a:stretch>
        </p:blipFill>
        <p:spPr bwMode="auto">
          <a:xfrm>
            <a:off x="2411760" y="2060848"/>
            <a:ext cx="4176464" cy="300584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21088"/>
            <a:ext cx="8784976" cy="2636912"/>
          </a:xfrm>
        </p:spPr>
        <p:txBody>
          <a:bodyPr>
            <a:normAutofit/>
          </a:bodyPr>
          <a:lstStyle/>
          <a:p>
            <a:pPr algn="just"/>
            <a:r>
              <a:rPr lang="ru-RU" sz="32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Валаам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- скитская обитель. Валаамский монастырь – святая святых православных паломников – находится в Карелии, на островах Валаамского архипелага. По преданию, во времена христианского миссионерства апостол Андрей Первозванный двигался на Север, проповедуя Евангелие. Пройдя реки Днепр и Волхов, он дошел до Валаамских гор, где установил каменный крест (сейчас на этом месте находится Воскресенский скит).</a:t>
            </a:r>
            <a:endParaRPr lang="ru-RU" sz="2000" b="1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34818" name="Picture 2" descr="http://n1s1.hsmedia.ru/91/c8/0f/91c80fadb90204885e62a6555eeb9ce9/572x390_0_0ba3bb4bace00c9c3f8f3ba9e33fab51@572x390_0xc0a8393c_16705881851370475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4320480" cy="367240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820" name="Picture 4" descr="http://n1s1.hsmedia.ru/b4/85/2c/b4852c86a02300e0e6a2a351816d1841/580x490_0_e59f4464664f5b272a4c8a741b3b1a8e@580x490_0xc0a8393c_2595177181370475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320480" cy="367240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149080"/>
            <a:ext cx="306760" cy="10703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4320480" cy="1512168"/>
          </a:xfrm>
        </p:spPr>
        <p:txBody>
          <a:bodyPr>
            <a:normAutofit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В Италии, в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Лорето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находится место паломничества к великой христианской святыне, некогда находившейся в Палестине.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6632"/>
            <a:ext cx="4292241" cy="1512168"/>
          </a:xfrm>
        </p:spPr>
        <p:txBody>
          <a:bodyPr>
            <a:normAutofit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Рим, Вечный Город, в древности был ареной утверждения христианства как мировой религии. Здесь множество святынь, связанных с именами апостолов и пап.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megabook.ru/stream/mediapreview?Key=%d0%a1%d0%b2%d1%8f%d1%82%d1%8b%d0%b5%20%d0%bc%d0%b5%d1%81%d1%82%d0%b0%20%d1%85%d1%80%d0%b8%d1%81%d1%82%d0%b8%d0%b0%d0%bd%d1%81%d1%82%d0%b2%d0%b0%20%28%d1%81%d0%bb%d0%b0%d0%b9%d0%b4%2007%29&amp;Width=654&amp;Height=6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248472" cy="424847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://megabook.ru/stream/mediapreview?Key=%d0%a1%d0%b2%d1%8f%d1%82%d1%8b%d0%b5%20%d0%bc%d0%b5%d1%81%d1%82%d0%b0%20%d1%85%d1%80%d0%b8%d1%81%d1%82%d0%b8%d0%b0%d0%bd%d1%81%d1%82%d0%b2%d0%b0%20%28%d1%81%d0%bb%d0%b0%d0%b9%d0%b4%2008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08383" cy="424847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01008"/>
            <a:ext cx="234752" cy="17904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176464" cy="1800200"/>
          </a:xfrm>
        </p:spPr>
        <p:txBody>
          <a:bodyPr>
            <a:normAutofit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Троице-Сергиева Лавра, где подвизался Сергий Радонежский и другие святые, является местом паломничества уже с XVI в. Богослужения здесь не прекращались и при советской власти.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1" y="116632"/>
            <a:ext cx="4536505" cy="1512168"/>
          </a:xfrm>
        </p:spPr>
        <p:txBody>
          <a:bodyPr>
            <a:noAutofit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Киев, колыбель христианства на Руси, стал местом паломничества еще до татаро-монгольского ига. Величайшей святыней является Киево-Печерская Лавра и могилы подвижников в пещерных катакомбах. 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megabook.ru/stream/mediapreview?Key=%d0%a1%d0%b2%d1%8f%d1%82%d1%8b%d0%b5%20%d0%bc%d0%b5%d1%81%d1%82%d0%b0%20%d1%85%d1%80%d0%b8%d1%81%d1%82%d0%b8%d0%b0%d0%bd%d1%81%d1%82%d0%b2%d0%b0%20%28%d1%81%d0%bb%d0%b0%d0%b9%d0%b4%2015%29&amp;Width=654&amp;Height=6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752528" cy="41764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://megabook.ru/stream/mediapreview?Key=%d0%a1%d0%b2%d1%8f%d1%82%d1%8b%d0%b5%20%d0%bc%d0%b5%d1%81%d1%82%d0%b0%20%d1%85%d1%80%d0%b8%d1%81%d1%82%d0%b8%d0%b0%d0%bd%d1%81%d1%82%d0%b2%d0%b0%20%28%d1%81%d0%bb%d0%b0%d0%b9%d0%b4%2017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744416" cy="498185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ислам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42" name="Picture 2" descr="D:\Документы библио\Строева О.М\по святым местам планеты\картинки\6fc0b48af3334580736e3ce5271ed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273" y="1196752"/>
            <a:ext cx="7389455" cy="564099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816424" cy="980728"/>
          </a:xfrm>
        </p:spPr>
        <p:txBody>
          <a:bodyPr>
            <a:norm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Э38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Максуд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Р. Ислам / Р.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Максуд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. - М. : М17 ФАИР-ПРЕСС, 1999. - 304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528392" cy="5661248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Рукайя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Максуд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мусульманка, писательница и преподаватель с тридцатилетним опытом, знакомит читателей с историей ислама, с жизнью Пророка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Мухаммада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с Кораном и методами его изучения. Автор дает ясное представление об исламском образе жизни, о статусе исламских общин в немусульманских странах, о социальных и культурных аспектах исламского общества. В книге вырисовывается завораживающе привлекательный образ ислама - религии, которую ныне исповедуют более 700 миллионов человек.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Для широкого круга читателей.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D:\Документы библио\Строева О.М\по святым местам планеты\картинки\20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86"/>
          <a:stretch>
            <a:fillRect/>
          </a:stretch>
        </p:blipFill>
        <p:spPr bwMode="auto">
          <a:xfrm>
            <a:off x="4644008" y="476672"/>
            <a:ext cx="4032180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293096"/>
            <a:ext cx="162744" cy="10703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332656"/>
            <a:ext cx="4290556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Каждый мусульманин обязан хотя бы раз в жизни совершить паломничество в 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Мекку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на родину пророка Мухаммеда. Главным святым объектом поклонения в этом городе является 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Кааба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которую арабы почитали еще до появления ислама. 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260648"/>
            <a:ext cx="4292241" cy="1944216"/>
          </a:xfrm>
        </p:spPr>
        <p:txBody>
          <a:bodyPr>
            <a:normAutofit/>
          </a:bodyPr>
          <a:lstStyle/>
          <a:p>
            <a:pPr algn="just"/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Медина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второй по значению город для паломников-мусульман. Здесь Мухаммед нашел приют после изгнания из Мекки и отсюда началось триумфальное шествие ислама среди арабских племен.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megabook.ru/stream/mediapreview?Key=%d0%a1%d0%b2%d1%8f%d1%82%d1%8b%d0%b5%20%d0%bc%d0%b5%d1%81%d1%82%d0%b0%20%d0%b8%d1%81%d0%bb%d0%b0%d0%bc%d0%b0%20%28%d1%81%d0%bb%d0%b0%d0%b9%d0%b4%2004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195936" cy="388978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6" descr="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320480" cy="3857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05727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Религии народов мира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D:\Документы библио\Строева О.М\по святым местам планеты\картинки\e3ef4446c24c2b9192ff481ba246ca12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48672" cy="52292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77072"/>
            <a:ext cx="234752" cy="17904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4320480" cy="216024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Аль-Харрам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святое место, где находится 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Кааба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представляет собой самый большой в мире храм под открытым небом. На ежегодное богомолье во время священного месяца рамадан здесь собирается 1-2 миллиона человек.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32656"/>
            <a:ext cx="4292241" cy="1800200"/>
          </a:xfrm>
        </p:spPr>
        <p:txBody>
          <a:bodyPr>
            <a:normAutofit/>
          </a:bodyPr>
          <a:lstStyle/>
          <a:p>
            <a:pPr algn="just"/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Иерусалим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священный город трех религий, в том числе и ислама. Мусульманские паломники поднимаются на Храмовую гору, где расположена мечеть Купол Скалы.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megabook.ru/stream/mediapreview?Key=%d0%a1%d0%b2%d1%8f%d1%82%d1%8b%d0%b5%20%d0%bc%d0%b5%d1%81%d1%82%d0%b0%20%d0%b8%d1%81%d0%bb%d0%b0%d0%bc%d0%b0%20%28%d1%81%d0%bb%d0%b0%d0%b9%d0%b4%2002%29&amp;Width=654&amp;Height=6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320480" cy="384188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://megabook.ru/stream/mediapreview?Key=%d0%a1%d0%b2%d1%8f%d1%82%d1%8b%d0%b5%20%d0%bc%d0%b5%d1%81%d1%82%d0%b0%20%d0%b8%d1%81%d0%bb%d0%b0%d0%bc%d0%b0%20%28%d1%81%d0%bb%d0%b0%d0%b9%d0%b4%2005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289425" cy="381642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450776" cy="25104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4320480" cy="1440160"/>
          </a:xfrm>
        </p:spPr>
        <p:txBody>
          <a:bodyPr>
            <a:noAutofit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После Мекки и Медины у шиитов величайшей святыней является </a:t>
            </a:r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Неджеф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в Ираке, где похоронен особенно почитаемый шиитами Али.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116632"/>
            <a:ext cx="4536504" cy="1440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Тимбукту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легендарный и тайный город в Мали, центр африканского ислама. Его оригинальные мечети составляют величайшую святыню для мусульман Черной Африки.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megabook.ru/stream/mediapreview?Key=%d0%a1%d0%b2%d1%8f%d1%82%d1%8b%d0%b5%20%d0%bc%d0%b5%d1%81%d1%82%d0%b0%20%d0%b8%d1%81%d0%bb%d0%b0%d0%bc%d0%b0%20%28%d1%81%d0%bb%d0%b0%d0%b9%d0%b4%2011%29&amp;Width=654&amp;Height=6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651662" cy="432048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://megabook.ru/stream/mediapreview?Key=%d0%a1%d0%b2%d1%8f%d1%82%d1%8b%d0%b5%20%d0%bc%d0%b5%d1%81%d1%82%d0%b0%20%d0%b8%d1%81%d0%bb%d0%b0%d0%bc%d0%b0%20%28%d1%81%d0%bb%d0%b0%d0%b9%d0%b4%2008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808747" cy="5078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Индуизм</a:t>
            </a:r>
            <a:endParaRPr lang="ru-RU" sz="4800" dirty="0">
              <a:latin typeface="+mn-lt"/>
            </a:endParaRPr>
          </a:p>
        </p:txBody>
      </p:sp>
      <p:pic>
        <p:nvPicPr>
          <p:cNvPr id="12290" name="Picture 2" descr="D:\Документы библио\Строева О.М\по святым местам планеты\картинки\lord_vishnu_and_the_10_avatars-800x480.jpg"/>
          <p:cNvPicPr>
            <a:picLocks noChangeAspect="1" noChangeArrowheads="1"/>
          </p:cNvPicPr>
          <p:nvPr/>
        </p:nvPicPr>
        <p:blipFill>
          <a:blip r:embed="rId2" cstate="print"/>
          <a:srcRect l="2751" r="2751"/>
          <a:stretch>
            <a:fillRect/>
          </a:stretch>
        </p:blipFill>
        <p:spPr bwMode="auto">
          <a:xfrm>
            <a:off x="755576" y="1196752"/>
            <a:ext cx="7711950" cy="54006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600400" cy="1080120"/>
          </a:xfrm>
        </p:spPr>
        <p:txBody>
          <a:bodyPr>
            <a:normAutofit/>
          </a:bodyPr>
          <a:lstStyle/>
          <a:p>
            <a:pPr algn="just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Э33 Древо индуизма. - М. : Восточная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Д73 литература, 1999. - 559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384376" cy="566124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Индуизм рассматривается в виде «древа» как </a:t>
            </a:r>
            <a:r>
              <a:rPr lang="ru-RU" sz="1600" dirty="0" err="1" smtClean="0"/>
              <a:t>социокультурный</a:t>
            </a:r>
            <a:r>
              <a:rPr lang="ru-RU" sz="1600" dirty="0" smtClean="0"/>
              <a:t>, исторический и духовный феномен, включая его истоки («корни»), основополагающие категории и понятия («ствол»), </a:t>
            </a:r>
            <a:r>
              <a:rPr lang="ru-RU" sz="1600" dirty="0" err="1" smtClean="0"/>
              <a:t>паниндийские</a:t>
            </a:r>
            <a:r>
              <a:rPr lang="ru-RU" sz="1600" dirty="0" smtClean="0"/>
              <a:t>, </a:t>
            </a:r>
            <a:r>
              <a:rPr lang="ru-RU" sz="1600" dirty="0" err="1" smtClean="0"/>
              <a:t>супрарегиональные</a:t>
            </a:r>
            <a:r>
              <a:rPr lang="ru-RU" sz="1600" dirty="0" smtClean="0"/>
              <a:t> и региональные культы во взаимосвязи с </a:t>
            </a:r>
            <a:r>
              <a:rPr lang="ru-RU" sz="1600" dirty="0" err="1" smtClean="0"/>
              <a:t>общеиндусской</a:t>
            </a:r>
            <a:r>
              <a:rPr lang="ru-RU" sz="1600" dirty="0" smtClean="0"/>
              <a:t> традицией («крона») и разнообразные социальные и этические проявления («плоды»). Междисциплинарное исследование основано на анализе философских, теологических, литературных и фольклорных текстов и на данных полевых исследований авторов.</a:t>
            </a:r>
            <a:endParaRPr lang="ru-RU" sz="1600" dirty="0"/>
          </a:p>
        </p:txBody>
      </p:sp>
      <p:pic>
        <p:nvPicPr>
          <p:cNvPr id="11266" name="Picture 2" descr="D:\Документы библио\Строева О.М\по святым местам планеты\картинки\b4a04b4c06c0f5eddd992529421718a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653"/>
          <a:stretch>
            <a:fillRect/>
          </a:stretch>
        </p:blipFill>
        <p:spPr bwMode="auto">
          <a:xfrm>
            <a:off x="4621880" y="508614"/>
            <a:ext cx="4018261" cy="58007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3645024"/>
            <a:ext cx="454968" cy="199554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4176464" cy="1368152"/>
          </a:xfrm>
        </p:spPr>
        <p:txBody>
          <a:bodyPr>
            <a:normAutofit/>
          </a:bodyPr>
          <a:lstStyle/>
          <a:p>
            <a:pPr algn="just"/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Город </a:t>
            </a:r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Варанаси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- сакральное и наиболее святое место для индуистов. Находится в центре долины Ганга в северной индии.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332656"/>
            <a:ext cx="4292241" cy="1296144"/>
          </a:xfrm>
        </p:spPr>
        <p:txBody>
          <a:bodyPr>
            <a:normAutofit/>
          </a:bodyPr>
          <a:lstStyle/>
          <a:p>
            <a:pPr algn="just"/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Ом, </a:t>
            </a:r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Гокарна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Мурдешвар</a:t>
            </a:r>
            <a:r>
              <a:rPr lang="ru-RU" sz="2000" b="1" cap="non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— святые места индуизма. Статуя Шивы и самый высокий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гопурам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Picture 4" descr="&amp;Vcy;&amp;acy;&amp;rcy;&amp;acy;&amp;ncy;&amp;acy;&amp;scy;&amp;icy;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20480" cy="45864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img.tourister.ru/files/7/0/4/6/4/1/7/clones/580_900_fixe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298943" cy="460851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Буддизм</a:t>
            </a:r>
            <a:endParaRPr lang="ru-RU" sz="4800" dirty="0">
              <a:latin typeface="+mn-lt"/>
            </a:endParaRPr>
          </a:p>
        </p:txBody>
      </p:sp>
      <p:pic>
        <p:nvPicPr>
          <p:cNvPr id="13314" name="Picture 2" descr="D:\Документы библио\Строева О.М\по святым местам планеты\картинки\Buddh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55" y="1196752"/>
            <a:ext cx="7770793" cy="56612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816424" cy="980728"/>
          </a:xfrm>
        </p:spPr>
        <p:txBody>
          <a:bodyPr>
            <a:norm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Э35 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Эррикер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К. Буддизм / К.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Эррикер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. -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Э81  М. : ФАИР-ПРЕСС, 1999. - 304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08720"/>
            <a:ext cx="3528392" cy="5949280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Клайв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Эррикер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- лектор и писатель, чье творчество связано с религией. Особый интерес он проявляет к буддизму - самой древней из трех мировых религий. В своей книге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Эррикер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рассказывает об основателе буддизма,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Сиддхартхе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реальной исторической личности, знакомит с его учением и с многочисленными школами и направлениями в буддизме, возникшими недавно или дошедшими до нас через глубины веков. С помощью автора вы получите ясное представление об этой религии и ее разновидностях на Востоке и на Западе. Книга о буддизме - напоминание о том, что современный мир может почерпнуть очень много из сокровищницы древней мудрости. Для широкого круга читателей.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Документы библио\Строева О.М\по святым местам планеты\картинки\1875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900736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501008"/>
            <a:ext cx="378768" cy="17904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4392488" cy="1944216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Санчи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деревня в индийском штате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Мадхья-Прадеш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в 46 км к северо-востоку от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Бхопала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где сохранились выдающиеся памятники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раннебуддийской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архитектуры — храмы, ступы, монастыри.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88640"/>
            <a:ext cx="4392487" cy="1872208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Лумбини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— полулегендарная родина Будды, ныне находится в Непале. Здесь множество памятников, в том числе тех, что поставил царь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Ашока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. Сады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Лумбини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являются и памятником, и популярным местом медитации.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3010" name="Picture 2" descr="http://megabook.ru/stream/mediapreview?Key=%d0%a1%d0%b2%d1%8f%d1%82%d1%8b%d0%b5%20%d0%bc%d0%b5%d1%81%d1%82%d0%b0%20%d0%b1%d1%83%d0%b4%d0%b4%d0%b8%d0%b7%d0%bc%d0%b0%20%28%d1%81%d0%bb%d0%b0%d0%b9%d0%b4%2001%29&amp;Width=654&amp;Height=6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320480" cy="41764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4" descr="http://megabook.ru/stream/mediapreview?Key=%d0%a1%d0%b2%d1%8f%d1%82%d1%8b%d0%b5%20%d0%bc%d0%b5%d1%81%d1%82%d0%b0%20%d0%b1%d1%83%d0%b4%d0%b4%d0%b8%d0%b7%d0%bc%d0%b0%20%28%d1%81%d0%bb%d0%b0%d0%b9%d0%b4%2002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313526" cy="41764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4149080"/>
            <a:ext cx="454968" cy="199554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92488" cy="1224136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Бодхгая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деревня в штате 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Бихар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, хранит потомка того дерева Просветления (</a:t>
            </a:r>
            <a:r>
              <a:rPr lang="ru-RU" b="1" cap="none" dirty="0" err="1" smtClean="0">
                <a:solidFill>
                  <a:schemeClr val="accent4">
                    <a:lumMod val="50000"/>
                  </a:schemeClr>
                </a:solidFill>
              </a:rPr>
              <a:t>Бодхи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), под которым Будду озарил свет истины. Черенки от этого дерева разлетелись по всему свету.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836712"/>
            <a:ext cx="4464496" cy="180020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err="1" smtClean="0">
                <a:solidFill>
                  <a:schemeClr val="accent4">
                    <a:lumMod val="50000"/>
                  </a:schemeClr>
                </a:solidFill>
              </a:rPr>
              <a:t>Кушинара</a:t>
            </a:r>
            <a:r>
              <a:rPr lang="ru-RU" b="1" cap="none" dirty="0" smtClean="0">
                <a:solidFill>
                  <a:schemeClr val="accent4">
                    <a:lumMod val="50000"/>
                  </a:schemeClr>
                </a:solidFill>
              </a:rPr>
              <a:t> является четвертым и последним из четырех великих памятных мест буддизма. Здесь Будда умер или, как считают его последователи, отправился в нирвану. Его прах был сожжен и над этим местом построена ступа.</a:t>
            </a:r>
            <a:endParaRPr lang="ru-RU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4036" name="Picture 4" descr="http://megabook.ru/stream/mediapreview?Key=%d0%a1%d0%b2%d1%8f%d1%82%d1%8b%d0%b5%20%d0%bc%d0%b5%d1%81%d1%82%d0%b0%20%d0%b1%d1%83%d0%b4%d0%b4%d0%b8%d0%b7%d0%bc%d0%b0%20%28%d1%81%d0%bb%d0%b0%d0%b9%d0%b4%2003%29&amp;Width=654&amp;Height=6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72408" cy="50664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6" descr="http://megabook.ru/stream/mediapreview?Key=%d0%a1%d0%b2%d1%8f%d1%82%d1%8b%d0%b5%20%d0%bc%d0%b5%d1%81%d1%82%d0%b0%20%d0%b1%d1%83%d0%b4%d0%b4%d0%b8%d0%b7%d0%bc%d0%b0%20%28%d1%81%d0%bb%d0%b0%d0%b9%d0%b4%2005%29&amp;Width=654&amp;Height=6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911800" cy="35682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Иудаизм</a:t>
            </a:r>
            <a:endParaRPr lang="ru-RU" sz="4800" dirty="0">
              <a:latin typeface="+mn-lt"/>
            </a:endParaRPr>
          </a:p>
        </p:txBody>
      </p:sp>
      <p:pic>
        <p:nvPicPr>
          <p:cNvPr id="3074" name="Picture 2" descr="D:\Документы библио\Строева О.М\по святым местам планеты\картинки\da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3" y="1124744"/>
            <a:ext cx="7696019" cy="57332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816424" cy="1340768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Э2 Горохов С. А. Религии народов мира: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Г70 учебное пособие / С. А. Горохов, Т. Т. Христов. - 2-е изд., перераб. и доп. - М. : КноРус, 2013. - 424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672408" cy="551723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Книга знакомит читателя с существующими в настоящее время религиями. Подробно описываются: христианство, ислам, буддизм, индуизм, другие верования и традиции, их история и развитие. Важным является то, что в учебном пособии совмещается характеристика вероучения, культа и религиозных праздников с описанием святых мест и центров паломничества. Книга снабжена большим количеством статистических материалов. Достоинством книги является сильная теоретическая база повествования; приводимые в ней материалы находятся на стыке нескольких научных дисциплин и областей знания: географии, истории, культурологии, религиоведения, философии.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Документы библио\Строева О.М\по святым местам планеты\картинки\1373997709067790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770"/>
          <a:stretch>
            <a:fillRect/>
          </a:stretch>
        </p:blipFill>
        <p:spPr bwMode="auto">
          <a:xfrm>
            <a:off x="4644008" y="476672"/>
            <a:ext cx="4042861" cy="57942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16424" cy="936104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Э36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Пилкингтон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С. М. Иудаизм / Пер. с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П32 англ. Е.Г.Богдановой. - М. : ФАИР-ПРЕСС, 1999. - 400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3600400" cy="580526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Иудаизм - это религия еврейского народа, для которого вера и долг обязательны. Взаимоотношения между Богом и народом Израиля - основа иудаизма. Эти положения глубоко и полно, насколько это возможно в такой небольшой книге, рассмотрены С.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Пилкингтон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Она настолько хорошо знает жизнь еврейской общины, что с ее помощью читатель начинает понимать: для евреев религия - это часть личности. В своей книге госпожа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Пилкингтон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знакомит читателей с истоками иудаизма, с его развитием, с важнейшими традициями, обрядами и праздниками, как они проходят в домах верующих и в синагоге. Значительное внимание уделяет автор современным проблемам государства Израиль и Холокосту.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Документы библио\Строева О.М\по святым местам планеты\картинки\1233606075_iudaiz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770"/>
          <a:stretch>
            <a:fillRect/>
          </a:stretch>
        </p:blipFill>
        <p:spPr bwMode="auto">
          <a:xfrm>
            <a:off x="4775424" y="476672"/>
            <a:ext cx="3861069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3861048"/>
            <a:ext cx="333673" cy="25300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663880" cy="1772816"/>
          </a:xfrm>
        </p:spPr>
        <p:txBody>
          <a:bodyPr>
            <a:normAutofit/>
          </a:bodyPr>
          <a:lstStyle/>
          <a:p>
            <a:pPr algn="just"/>
            <a:r>
              <a:rPr lang="ru-RU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Иудаизм – самая справедливая религия. Её мировоззрение основано на множестве законов, на все случаи жизни – буквальное исполнение этих законов и есть справедливость.  Синагога - это любое помещение, предназначенное для общественной молитвы иудеев, что всегда было и остается ее главным назначением и главным отличием.</a:t>
            </a:r>
            <a:endParaRPr lang="ru-RU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2" descr="http://img0.liveinternet.ru/images/attach/c/1/56/309/56309685_1268317530_sinagog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37679"/>
            <a:ext cx="7241226" cy="47754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09040" cy="12984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Русские монастыри</a:t>
            </a:r>
            <a:endParaRPr lang="ru-RU" sz="4800" dirty="0"/>
          </a:p>
        </p:txBody>
      </p:sp>
      <p:pic>
        <p:nvPicPr>
          <p:cNvPr id="61442" name="Picture 2" descr="&amp;rcy;&amp;ucy;&amp;scy;&amp;scy;&amp;kcy;&amp;icy;&amp;jcy; &amp;mcy;&amp;ocy;&amp;ncy;&amp;acy;&amp;scy;&amp;tcy;&amp;ycy;&amp;rcy;&amp;softcy; &amp;vcy;&amp;iecy;&amp;kcy;&amp;tcy;&amp;ocy;&amp;rcy; - ForWallpaper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49814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672408" cy="1080120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Э37 Покровский Н. В. Очерки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П48 памятников христианского искусства / Н. В. Покровский. - СПб. : Лига Плюс, 2000. - 412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12776"/>
            <a:ext cx="3384376" cy="544522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Автор книги доктор церковной истории, директор Императорского Археологического института Н. В. Покровский - основоположник отечественной церковной археологии и музейного дела. Предлагаемая книга, в свое время выдержавшая три издания, и по сей день является настольным пособием к изучению богатейшего наследия христианского искусства, преимущественно византийского и русского. Автор рассматривает развитие церковной живописи начиная с римских катакомб, мозаики, скульптуры, а заканчивает подробнейшим обзором древнерусского иконного дела.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&amp;Rcy;&amp;ucy;&amp;scy;&amp;scy;&amp;kcy;&amp;icy;&amp;jcy; &amp;ncy;&amp;acy;&amp;rcy;&amp;ocy;&amp;dcy; &amp;icy; &amp;gcy;&amp;ocy;&amp;scy;&amp;ucy;&amp;dcy;&amp;acy;&amp;rcy;&amp;scy;&amp;tcy;&amp;vcy;&amp;o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247752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4416" cy="1152128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Э37 Русская Православная Церковь.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Р89 Монастыри: энциклопедический справочник. - М. : Изд-во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Моск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. патриархии: Республика, 2000. - 464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3384376" cy="544522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иллюстрированном энциклопедическом справочнике публикуются сведения о всех действующих в России и за рубежом монастырях Русской Православной Церкви, их истории, храмах, святынях, архитектуре. Заключительный раздел книги – исторический обзор деятельности монастырей Русской Православной Церкви. При подготовке издания были использованы ценные материалы, полученные из епархий и самих монастырей, различные другие источники — тематическая литература, православные интернет-ресурсы, пресса, а также книги, брошюры и буклеты самих монастырей.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i.livelib.ru/boocover/1000714155/l/72a2/__Monastyri._Entsiklopedicheskij_spravochn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233911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00400" cy="792088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Э3 Русские  монастыри: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Р89 искусство и традиции. - М. : PALACE  EDITION, 1997. - 240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3456384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Издание знакомит с богатой коллекцией древнерусского искусства из фондов Русского музея и произведениями художников разных эпох, отражающих жизнь и быт православных монастырей. В книге представлены произведения из Ферапонтова, Успенского Кирилло-Белозерского, Соловецкого,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Александро-Невского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и других крупных монастырей Севера России. Воспроизведены образы святых русской православной церкви, портреты духовных лиц и виды монастырей. Каждая репродукция имеет подробную аннотацию, включающую иконографию и краткую историю возникновения того или иного монастыря.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&amp;Rcy;&amp;ucy;&amp;scy;&amp;scy;&amp;kcy;&amp;icy;&amp;iecy; &amp;mcy;&amp;ocy;&amp;ncy;&amp;acy;&amp;scy;&amp;tcy;&amp;ycy;&amp;rcy;&amp;icy;. &amp;Icy;&amp;scy;&amp;kcy;&amp;ucy;&amp;scy;&amp;scy;&amp;tcy;&amp;vcy;&amp;ocy; &amp;icy; &amp;tcy;&amp;rcy;&amp;acy;&amp;dcy;&amp;icy;&amp;tscy;&amp;icy;&amp;icy; - 5-900872-58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176464" cy="59538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00400" cy="1008112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Э37 Православная Москва: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П68 справочник монастырей и храмов. - М. : Изд-во братства святителя Тихона, 2001. - 320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3312368" cy="504056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Справочник содержит сведения о святынях, истории и современной жизни московских монастырей, подворий, часовен, приходских и домовых храмов. В приложениях собрана информация о православных учебных заведениях, мастерских, издательствах, периодических изданиях и т. д. Новое издание справочника существенно дополнено и переработано, но вместе с тем сохраняет общую структуру предыдущих изданий. В него включены все сохранившиеся храмы и часовни: действующие, закрытые и строящиеся, даже если они находятся только в стадии проектирования.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G:\Храмы\CCF08052015_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3468" b="21770"/>
          <a:stretch>
            <a:fillRect/>
          </a:stretch>
        </p:blipFill>
        <p:spPr bwMode="auto">
          <a:xfrm>
            <a:off x="4427984" y="476672"/>
            <a:ext cx="4163191" cy="58976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1196752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Щ113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Бусева-Давыдова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И. Л. 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Б92 Храмы Московского Кремля: святыни и древности / И. Л.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Бусева-Давыдова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. - М. : Наука, 1997. - 368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384376" cy="532859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Данная книга является первым в отечественной литературе подробным историко-культурным путеводителем по храмам Московского Кремля. Уникальная по жанру книга, насыщенная множеством исторических подробностей, рассчитана на самые широкие круги читателей. Текст сопровождается иллюстрациями, дающими возможность наглядно представить памятники, о которых идет речь, - в том числе несохранившиеся. Настоящая книга говорит не только о произведениях, составляющих славу русского искусства, но и об обстоятельствах их создания и дальнейшей жизни в ансамбле Кремля.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0417" b="22706"/>
          <a:stretch>
            <a:fillRect/>
          </a:stretch>
        </p:blipFill>
        <p:spPr bwMode="auto">
          <a:xfrm>
            <a:off x="4427984" y="404664"/>
            <a:ext cx="4207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528392" cy="1008112"/>
          </a:xfrm>
        </p:spPr>
        <p:txBody>
          <a:bodyPr>
            <a:normAutofit/>
          </a:bodyPr>
          <a:lstStyle/>
          <a:p>
            <a:pPr algn="just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Щ1 Новодевичий монастырь / Н. Ф.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Н74 Трутнева, М. М. Шведова. – М. : Советская Россия, 1988. – 112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268760"/>
            <a:ext cx="3384376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Новодевичий монастырь — один из знаменитейших архитектурных ансамблей средневековой Москвы. Над его созданием работали мастера различных художественных направлений. Их руками на территории монастыря были созданы торжественный собор и малые церкви, дворцовые палаты и келейные корпуса, колокольня, крепостные стены и башни, другие постройки. В 1922 году на территории бывшего Новодевичьего монастыря был организован музей, который с 1934 года стал филиалом Государственного Исторического музея. В собрании музея находится значительная коллекция произведений древнерусской живописи и декоративно-прикладного искусства.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&amp;Ncy;&amp;ocy;&amp;vcy;&amp;ocy;&amp;dcy;&amp;iecy;&amp;vcy;&amp;icy;&amp;chcy;&amp;icy;&amp;jcy; &amp;mcy;&amp;ocy;&amp;ncy;&amp;acy;&amp;scy;&amp;tcy;&amp;ycy;&amp;rcy;&amp;softcy;. &amp;Pcy;&amp;ucy;&amp;tcy;&amp;iecy;&amp;vcy;&amp;ocy;&amp;dcy;&amp;icy;&amp;tcy;&amp;iecy;&amp;lcy;&amp;soft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300" y="476672"/>
            <a:ext cx="4373850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744416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ru-RU" sz="18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Щ Кривоносов В. Т. Архитектурный</a:t>
            </a:r>
            <a:br>
              <a:rPr lang="ru-RU" sz="18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8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К82 ансамбль Борисоглебского Монастыря / В. Т. Кривоносов, Б. А. Макаров. – М. : «Искусство», 1987. – 200 с.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28800"/>
            <a:ext cx="3456384" cy="52292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Книга-альбом знакомит с интереснейшим древнерусским архитектурным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ансмблем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бывшего Борисоглебского монастыря, который создавался в течении XVI-XVII веков и по своим художественным достоинствам не уступает широко известному кремлю Ростова Великого. Возглавлял строительство ансамбля талантливый и самобытный русский зодчий Григорий Борисов. Авторы, исследовавшие сам памятник и основательно изучившие историко-архивные материалы, приводят новые источники, опираются на новые наблюдения. Это придает популярному изданию научную ценность.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&amp;Acy;&amp;rcy;&amp;khcy;&amp;icy;&amp;tcy;&amp;iecy;&amp;kcy;&amp;tcy;&amp;ucy;&amp;rcy;&amp;ncy;&amp;ycy;&amp;jcy; &amp;acy;&amp;ncy;&amp;scy;&amp;acy;&amp;mcy;&amp;bcy;&amp;lcy;&amp;softcy; &amp;Bcy;&amp;ocy;&amp;rcy;&amp;icy;&amp;scy;&amp;ocy;&amp;gcy;&amp;lcy;&amp;iecy;&amp;bcy;&amp;scy;&amp;kcy;&amp;ocy;&amp;gcy;&amp;ocy; &amp;mcy;&amp;ocy;&amp;ncy;&amp;acy;&amp;scy;&amp;tcy;&amp;ycy;&amp;rcy;&amp;yacy; &amp;Kcy;&amp;rcy;&amp;icy;&amp;vcy;&amp;ocy;&amp;ncy;&amp;ocy;&amp;scy;&amp;ocy;&amp;vcy;, &amp;Vcy;.&amp;Tcy;.; &amp;Mcy;&amp;acy;&amp;kcy;&amp;acy;&amp;rcy;&amp;ocy;&amp;vcy;, &amp;Bcy;.&amp;Acy;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533" t="1394" r="2178" b="10805"/>
          <a:stretch>
            <a:fillRect/>
          </a:stretch>
        </p:blipFill>
        <p:spPr bwMode="auto">
          <a:xfrm>
            <a:off x="4427984" y="404664"/>
            <a:ext cx="4163407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Наиболее влиятельные религии мира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 descr="D:\Документы библио\Строева О.М\по святым местам планеты\картинки\YfIHTkrRLks.jpg"/>
          <p:cNvPicPr>
            <a:picLocks noChangeAspect="1" noChangeArrowheads="1"/>
          </p:cNvPicPr>
          <p:nvPr/>
        </p:nvPicPr>
        <p:blipFill>
          <a:blip r:embed="rId2" cstate="print"/>
          <a:srcRect l="2296" t="12326" r="2441" b="3447"/>
          <a:stretch>
            <a:fillRect/>
          </a:stretch>
        </p:blipFill>
        <p:spPr bwMode="auto">
          <a:xfrm>
            <a:off x="827584" y="2204864"/>
            <a:ext cx="7488832" cy="36993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456384" cy="792088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Щ11 Ерохин В. И. Углич: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Е78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фотопутеводитель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/ В. И. Ерохин - М. : Планета, 1991. - 158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312368" cy="554461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Среди древних городов Верхнего Поволжья Углич один из наиболее ярких и известных. Этот небольшой, но удивительно уютный город - памятник истории и культуры России. Великолепные творения русских зодчих: Палата удельных князей, церковь Дмитрия "на крови",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Спасо-Преображенский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собор, церковь Рождества Иоанна Предтечи - придают неповторимое очарование городу. Построенный на берегу великой реки, он неотделим от ее просторов, от живописных лесных окрестностей.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Углич - первый древний город, где делают остановку теплоходы, следующие из Москвы по Волге.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0" name="AutoShape 6" descr="&amp;IEcy;&amp;rcy;&amp;ocy;&amp;khcy;&amp;icy;&amp;ncy; &amp;Vcy;.&amp;Icy;. &amp;Ucy;&amp;gcy;&amp;lcy;&amp;icy;&amp;chcy;. &amp;Fcy;&amp;ocy;&amp;tcy;&amp;ocy;&amp;pcy;&amp;ucy;&amp;tcy;&amp;iecy;&amp;vcy;&amp;ocy;&amp;dcy;&amp;icy;&amp;tcy;&amp;ie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IEcy;&amp;rcy;&amp;ocy;&amp;khcy;&amp;icy;&amp;ncy; &amp;Vcy;.&amp;Icy;. &amp;Ucy;&amp;gcy;&amp;lcy;&amp;icy;&amp;chcy;. &amp;Fcy;&amp;ocy;&amp;tcy;&amp;ocy;&amp;pcy;&amp;ucy;&amp;tcy;&amp;iecy;&amp;vcy;&amp;ocy;&amp;dcy;&amp;icy;&amp;tcy;&amp;ie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&amp;IEcy;&amp;rcy;&amp;ocy;&amp;khcy;&amp;icy;&amp;ncy; &amp;Vcy;.&amp;Icy;. &amp;Ucy;&amp;gcy;&amp;lcy;&amp;icy;&amp;chcy;. &amp;Fcy;&amp;ocy;&amp;tcy;&amp;ocy;&amp;pcy;&amp;ucy;&amp;tcy;&amp;iecy;&amp;vcy;&amp;ocy;&amp;dcy;&amp;icy;&amp;tcy;&amp;ie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2" descr="&amp;Ucy;&amp;gcy;&amp;lcy;&amp;icy;&amp;chcy;. &amp;Fcy;&amp;ocy;&amp;tcy;&amp;ocy;&amp;pcy;&amp;ucy;&amp;tcy;&amp;iecy;&amp;vcy;&amp;ocy;&amp;dcy;&amp;icy;&amp;tcy;&amp;iecy;&amp;lcy;&amp;soft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712" y="476672"/>
            <a:ext cx="4274498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888432" cy="1368152"/>
          </a:xfrm>
        </p:spPr>
        <p:txBody>
          <a:bodyPr>
            <a:normAutofit/>
          </a:bodyPr>
          <a:lstStyle/>
          <a:p>
            <a:pPr algn="just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Э1 Нефедов А. Н. На древнем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Маковце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Н58 Троице-Сергиева лавра: легенды и реальность / А. Н. Нефедов. - Москва: Московский рабочий, 1987. – 112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28800"/>
            <a:ext cx="3456384" cy="511256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древнем холме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Маковец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подмосковного города Загорска расположен музей-заповедник и широко известный историко-архитектурный ансамбль Троице - Сергиева лавра. Это не только памятник русской культуры мирового значения, но и действующий религиозный комплекс. Автор выступает с критикой богословских концепций, идеализирующих роль лавры в русской истории, разоблачает вымыслы зарубежных кругов об ущемлении в СССР прав верующих и якобы пренебрежительном отношении к культурному наследию.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4" descr="http://www.ozon.ru/multimedia/books_covers/10051895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234806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744416" cy="1008112"/>
          </a:xfrm>
        </p:spPr>
        <p:txBody>
          <a:bodyPr>
            <a:noAutofit/>
          </a:bodyPr>
          <a:lstStyle/>
          <a:p>
            <a:pPr algn="just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Ч7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Пуришев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И. Б. Переславль-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П27 Залесский. Путеводитель / И. Б. 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Пуришев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. – М. : Советская Россия, 1989. – 240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312368" cy="551723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Путеводитель по историческим и архитектурным памятникам. Знакомит читателей с памятниками архитектуры: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Никитский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монастырь, Троицкий Данилов монастырь, Успенский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Горицкий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монастырь, а также с историко-художественным музеем и другими достопримечательностями города. Переславль-Залесский - старинный русский город, находящийся в самом центре России, в 140 км от Москвы. Переславль и его окрестности хранят множество замечательных памятников старины XII-XIX веков и "мест памяти", связанных с важными историческими событиями и известными личностями.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0" descr="&amp;Scy;&amp;kcy;&amp;acy;&amp;chcy;&amp;acy;&amp;tcy;&amp;softcy; &amp;kcy;&amp;ncy;&amp;icy;&amp;gcy;&amp;ucy;: &amp;Vcy;&amp;lcy;&amp;acy;&amp;dcy;&amp;icy;&amp;mcy;&amp;icy;&amp;rcy;, &amp;Scy;&amp;ucy;&amp;zcy;&amp;dcy;&amp;acy;&amp;lcy;&amp;softcy;, &amp;Pcy;&amp;iecy;&amp;rcy;&amp;iecy;&amp;scy;&amp;lcy;&amp;acy;&amp;vcy;&amp;lcy;&amp;softcy;-&amp;Zcy;&amp;acy;&amp;lcy;&amp;iecy;&amp;scy;&amp;scy;&amp;kcy;&amp;icy;&amp;jcy; (&amp;Pcy;&amp;ucy;&amp;tcy;&amp;iecy;&amp;vcy;&amp;ocy;&amp;dcy;&amp;icy;&amp;tcy;&amp;iecy;&amp;lcy;&amp;softcy; &amp;pcy;&amp;ocy; &amp;pcy;&amp;acy;&amp;mcy;&amp;yacy;&amp;tcy;&amp;ncy;&amp;icy;&amp;kcy;&amp;acy;&amp;mcy; &amp;scy;&amp;tcy;&amp;acy;&amp;rcy;&amp;icy;&amp;ncy;&amp;ycy;) pdf 44&amp;Mcy;&amp;bcy;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4331648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Tcy;&amp;icy;&amp;pcy; &amp;mcy;&amp;iecy;&amp;rcy;&amp;ocy;&amp;pcy;&amp;rcy;&amp;icy;&amp;yacy;&amp;tcy;&amp;icy;&amp;yacy;: &amp;vcy;&amp;ycy;&amp;iecy;&amp;zcy;&amp;dcy;&amp;ncy;&amp;acy;&amp;yacy; &amp;ecy;&amp;kcy;&amp;scy;&amp;kcy;&amp;ucy;&amp;rcy;&amp;scy;&amp;icy;&amp;yacy; - &amp;Ucy;&amp;chcy;&amp;iecy;&amp;bcy;&amp;ncy;&amp;ocy; &amp;tcy;&amp;iecy;&amp;mcy;&amp;acy;&amp;tcy;&amp;icy;&amp;chcy;&amp;iecy;&amp;scy;&amp;kcy;&amp;acy;&amp;yacy; &amp;ecy;&amp;kcy;…"/>
          <p:cNvPicPr>
            <a:picLocks noChangeAspect="1" noChangeArrowheads="1"/>
          </p:cNvPicPr>
          <p:nvPr/>
        </p:nvPicPr>
        <p:blipFill>
          <a:blip r:embed="rId2" cstate="print"/>
          <a:srcRect l="6384" r="3312" b="9899"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latin typeface="+mn-lt"/>
              </a:rPr>
              <a:t>Белогородские</a:t>
            </a:r>
            <a:r>
              <a:rPr lang="ru-RU" sz="4800" dirty="0" smtClean="0">
                <a:latin typeface="+mn-lt"/>
              </a:rPr>
              <a:t> святыни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384376" cy="864096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Т3(2) Баранов М. Храмы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Б24 Белгорода / М. Баранов. - Белгород : «</a:t>
            </a:r>
            <a:r>
              <a:rPr lang="ru-RU" sz="1600" cap="none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Везелица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», 1993. - 72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024336" cy="288032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Данная книга посвящена истории становления и развития храмового зодчества в Белгороде и пригородных слободах. Облегчению читательского восприятия призван способствовать словарь терминов, имеющийся в данном издании.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8" name="Picture 8" descr="&amp;Fcy;&amp;ocy;&amp;tcy;&amp;ocy; &amp;Gcy;&amp;ocy;&amp;rcy;&amp;ocy;&amp;dcy;&amp;ocy;&amp;vcy; &amp;Rcy;&amp;ocy;&amp;scy;&amp;scy;&amp;icy;&amp;icy; /&amp;Bcy;&amp;iecy;&amp;lcy;&amp;gcy;&amp;ocy;&amp;rcy;&amp;ocy;&amp;dcy;&amp;scy;&amp;kcy;&amp;acy;&amp;yacy; &amp;ocy;&amp;bcy;&amp;lcy;&amp;acy;&amp;scy;&amp;tcy;&amp;softcy;/&amp;Bcy;&amp;iecy;&amp;lcy;&amp;gcy;&amp;ocy;&amp;rcy;&amp;ocy;&amp;dcy;/&amp;KHcy;&amp;rcy;&amp;acy;&amp;mcy; &amp;scy;&amp;vcy;&amp;yacy;&amp;tcy;&amp;ocy;&amp;jcy; &amp;bcy;&amp;lcy;&amp;acy;&amp;zhcy;&amp;iecy;&amp;ncy;&amp;ncy;&amp;ocy;&amp;jcy; &amp;Mcy;&amp;acy;&amp;tcy;&amp;rcy;&amp;ocy;&amp;ncy;&amp;ycy; &amp;Mcy;&amp;ocy;&amp;scy;&amp;kcy;&amp;ocy;&amp;vcy;&amp;scy;&amp;k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2428"/>
            <a:ext cx="3563888" cy="267291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4" name="Picture 2" descr="G:\Храмы\CCF08052015_0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35940" b="32270"/>
          <a:stretch>
            <a:fillRect/>
          </a:stretch>
        </p:blipFill>
        <p:spPr bwMode="auto">
          <a:xfrm>
            <a:off x="4355976" y="476672"/>
            <a:ext cx="4235200" cy="58892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384376" cy="1008112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Т3 Белгородские святыни. –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Б43 Белгород : Квант, 1995. - 168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240360" cy="551723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книгу включены очерки о храмах Белгорода, опубликованные в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XIX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– начале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XX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в. и давно ставшие библиографическими редкостями. Читатель книги познакомится с историей Свято-Троицкого и Рождество-Богородицкого женского монастырей, Свято-Троицкого,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Успенско-Николаевского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Смоленского соборов и других церквей Белгорода. Большой интерес для современного читателя представляют исторические повествования о чудотворной иконе Николая Ратного и Святителе Белгородском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Иосафе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G:\Храмы\CCF08052015_0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4786" b="34588"/>
          <a:stretch>
            <a:fillRect/>
          </a:stretch>
        </p:blipFill>
        <p:spPr bwMode="auto">
          <a:xfrm>
            <a:off x="4355976" y="476672"/>
            <a:ext cx="4248472" cy="58607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312368" cy="1008112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Э37 </a:t>
            </a:r>
            <a:r>
              <a:rPr lang="ru-RU" sz="1600" cap="none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Кобец</a:t>
            </a: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О. Главный храм</a:t>
            </a:r>
            <a:b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К55 святого Белогорья / О. </a:t>
            </a:r>
            <a:r>
              <a:rPr lang="ru-RU" sz="1600" cap="none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Кобец</a:t>
            </a: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, А. </a:t>
            </a:r>
            <a:r>
              <a:rPr lang="ru-RU" sz="1600" cap="none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Крупенков</a:t>
            </a: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. - Белгород : Константа, 2005. - 68 с.</a:t>
            </a:r>
            <a:endParaRPr lang="ru-RU" sz="1600" cap="none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3240360" cy="532859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Книга посвящена 15-летию возобновления Богослужений в Преображенском кафедральном соборе. В ней рассказывается об истории главного храма Белгородской 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Старооскольской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епархии, которая уходит в глубь веков. На протяжении трех столетий главным храмом Белгорода был Троицкий собор. Сначала это была деревянная крепостная церковь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Живоначальной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Троицы, заложенная на Белой (Меловой) горе, затем – кафедральный собор Белгородской епархии. Потом его приемником стала Преображенская церковь.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G:\Храмы\CCF08052015_0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3862" b="33770"/>
          <a:stretch>
            <a:fillRect/>
          </a:stretch>
        </p:blipFill>
        <p:spPr bwMode="auto">
          <a:xfrm>
            <a:off x="4388392" y="476672"/>
            <a:ext cx="4202783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12368" cy="966936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Э37 По </a:t>
            </a:r>
            <a:r>
              <a:rPr lang="ru-RU" sz="1600" cap="none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Иоасафовским</a:t>
            </a: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местам</a:t>
            </a:r>
            <a:b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П41 святого Белогорья. - Белгород: Константа, 2005. - 24 с.</a:t>
            </a:r>
            <a:endParaRPr lang="ru-RU" sz="1600" cap="none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340768"/>
            <a:ext cx="3312368" cy="525658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Книга посвящается 300-летию со дня рождения Святителя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Иосафа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Белгородского. Прошли годы, столетия, но не забыто имя святителя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Иосафа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Жива память о нем. В Белгородском государственном университете ежегодно проходят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Иосафовские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чтения, в музеях проводятся выставки, посвященные жизни и деятельности святителя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Иосафа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священнослужители, историки и краеведы продолжают изучать его биографию и создают новые книги, в школах и гимназиях проводятся беседы и диспуты. После семидесяти лет забвения имя святителя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Иосафа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вновь вернулось православному миру.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G:\Храмы\CCF08052015_0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375" b="2270"/>
          <a:stretch>
            <a:fillRect/>
          </a:stretch>
        </p:blipFill>
        <p:spPr bwMode="auto">
          <a:xfrm>
            <a:off x="4427983" y="476672"/>
            <a:ext cx="4176465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528392" cy="1296144"/>
          </a:xfrm>
        </p:spPr>
        <p:txBody>
          <a:bodyPr>
            <a:no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Э37 Храмы Белгородской и</a:t>
            </a:r>
            <a:b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Х89 </a:t>
            </a:r>
            <a:r>
              <a:rPr lang="ru-RU" sz="1600" cap="none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Старооскольской</a:t>
            </a: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епархии. - Белгород : Белгородская и </a:t>
            </a:r>
            <a:r>
              <a:rPr lang="ru-RU" sz="1600" cap="none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Старооскольская</a:t>
            </a:r>
            <a:r>
              <a:rPr lang="ru-RU" sz="1600" cap="none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епархия, 2005. - 224 с.</a:t>
            </a:r>
            <a:endParaRPr lang="ru-RU" sz="1600" cap="none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3312368" cy="511256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Фотоальбом содержит краткий исторический очерк о Белгородской 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Старооскольской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епархии Русской Православной Церкви, статьи о всех действующих храмах на территории епархии, их истории и святынях. Эта книга – фотоальбом и справочник о духовных родниках нашей родной земли, выпущенная к 10-летию возрождения Белгородской 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Старооскольской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епархии дает читателю необходимые сведения о географии, истории и современности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храмостроительства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на Белгородской земле.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G:\Храмы\CCF08052015_0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758"/>
          <a:stretch>
            <a:fillRect/>
          </a:stretch>
        </p:blipFill>
        <p:spPr bwMode="auto">
          <a:xfrm>
            <a:off x="4427984" y="476672"/>
            <a:ext cx="4163191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960440" cy="1052736"/>
          </a:xfrm>
        </p:spPr>
        <p:txBody>
          <a:bodyPr>
            <a:normAutofit/>
          </a:bodyPr>
          <a:lstStyle/>
          <a:p>
            <a:pPr algn="just" hangingPunct="0"/>
            <a:r>
              <a:rPr lang="ru-RU" sz="1600" b="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  Миркина З. Великие религии мира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М63 / З. Миркина, Г. Померанц. - М. : ``РИПОЛ``, 1995. - 416 с. 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3744416" cy="573325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книге исследуются образы веры, оказавшие наибольшее влияние на историю, искусство и философию. Отдельные главы посвящены доисторическим племенным культам, религиозным течениям Эллады, единобожию евреев, христианству, исламу, брахманизму, буддизму, послебуддийскому индуизму, дальневосточному буддизму дзэн, религиозным учителям и течениям XX в. (Кришнамурти, Даниилу Андрееву, бахаизму). Авторам (поэту Зинаиде Миркиной и философу Григорию Померанцу) удалось создать единство стиля, в котором поэтичность сочетается с научной достоверностью. Первое издание разошлось в год выпуска. В публикуемое издание авторы внесли ряд исправлений и уточнений формулировок.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Документы библио\Строева О.М\по святым местам планеты\картинки\7286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4008" y="404664"/>
            <a:ext cx="4032448" cy="60472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окументы библио\Строева О.М\по святым местам планеты\картинки\27t1MgUytz4.jpg"/>
          <p:cNvPicPr>
            <a:picLocks noChangeAspect="1" noChangeArrowheads="1"/>
          </p:cNvPicPr>
          <p:nvPr/>
        </p:nvPicPr>
        <p:blipFill>
          <a:blip r:embed="rId2" cstate="print"/>
          <a:srcRect t="4884"/>
          <a:stretch>
            <a:fillRect/>
          </a:stretch>
        </p:blipFill>
        <p:spPr bwMode="auto">
          <a:xfrm>
            <a:off x="755576" y="620688"/>
            <a:ext cx="7670800" cy="561704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960440" cy="1152128"/>
          </a:xfrm>
        </p:spPr>
        <p:txBody>
          <a:bodyPr>
            <a:norm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Э3(0) Оливер П. 101 ключевая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О-54  идея: Мировые религии / П. Оливер. - М. : ФАИР-ПРЕСС, 2002. - 224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12776"/>
            <a:ext cx="3528392" cy="544522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Данная книга – одна из серии «101 ключевая идея». Цель этой серии  доступным и увлекательным образом познакомить читателя с самыми разными областями знаний. В данной книге говорится о религии - важнейшей части жизни и культуры миллионов людей во всем мире. Она приглашает вас познакомиться с основными концепциями мировых религий, именами их основателей; узнать о святых местах и священных писаниях; познакомитьсяс духовными терминами и идеями. Статьи расположены в алфавитном порядке. Книга предназначена для широкого круга читателей, а также для учащихся школ и вузов.</a:t>
            </a:r>
          </a:p>
        </p:txBody>
      </p:sp>
      <p:pic>
        <p:nvPicPr>
          <p:cNvPr id="5122" name="Picture 2" descr="D:\Документы библио\Строева О.М\по святым местам планеты\картинки\1000022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3921869" cy="60877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Христианство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D:\Документы библио\Строева О.М\по святым местам планеты\картинки\31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60840" cy="56706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816424" cy="1052736"/>
          </a:xfrm>
        </p:spPr>
        <p:txBody>
          <a:bodyPr>
            <a:normAutofit/>
          </a:bodyPr>
          <a:lstStyle/>
          <a:p>
            <a:pPr algn="just" hangingPunct="0"/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Э37 Янг Д. Христианство / Д. Янг. - М. :</a:t>
            </a:r>
            <a:b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600" cap="none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Я60  ФАИР-ПРЕСС, 1999. - 384 с.</a:t>
            </a:r>
            <a:endParaRPr lang="ru-RU" sz="1600" cap="none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3600400" cy="576064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Книга, написанная настоятелем кафедрального собора в Йорке (Англия), Джоном Янгом, членом Синода и автором более десятка книг на тему «Знаешь ли ты свою веру?», знакомит нас с христианством как с живой религией. Автор рассказывает об Иисусе Христе, Его земной жизни, основах Его учения, прослеживает влияние христианства на судьбы мира. Раскрываются особенности богослужений в разных христианских конфессиях, их опыт, связь церкви с наукой и повседневной жизнью, отношение к смерти. Глубочайшее влияние христианства также нашло отражение в этой увлекательной книге, которая будет интересна и верующим, и тем, кто хочет расширить свой кругозор, больше узнать о мировых религиях.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3" descr="D:\Документы библио\Строева О.М\по святым местам планеты\картинки\9785818301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312" y="548680"/>
            <a:ext cx="4104969" cy="5832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692</TotalTime>
  <Words>2835</Words>
  <Application>Microsoft Office PowerPoint</Application>
  <PresentationFormat>Экран (4:3)</PresentationFormat>
  <Paragraphs>84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Трек</vt:lpstr>
      <vt:lpstr>  По святым местам планеты</vt:lpstr>
      <vt:lpstr>Религии народов мира</vt:lpstr>
      <vt:lpstr>Э2 Горохов С. А. Религии народов мира: Г70 учебное пособие / С. А. Горохов, Т. Т. Христов. - 2-е изд., перераб. и доп. - М. : КноРус, 2013. - 424 с.</vt:lpstr>
      <vt:lpstr>Наиболее влиятельные религии мира</vt:lpstr>
      <vt:lpstr> Э3  Миркина З. Великие религии мира М63 / З. Миркина, Г. Померанц. - М. : ``РИПОЛ``, 1995. - 416 с. </vt:lpstr>
      <vt:lpstr>Слайд 6</vt:lpstr>
      <vt:lpstr>Э3(0) Оливер П. 101 ключевая О-54  идея: Мировые религии / П. Оливер. - М. : ФАИР-ПРЕСС, 2002. - 224 с.</vt:lpstr>
      <vt:lpstr>Христианство</vt:lpstr>
      <vt:lpstr>Э37 Янг Д. Христианство / Д. Янг. - М. : Я60  ФАИР-ПРЕСС, 1999. - 384 с.</vt:lpstr>
      <vt:lpstr>Святые места христиан разбросало по свету. Связано это со сложной историей христианства, которое пережило многие испытания и раскол на две церкви – западную и восточную, – по-разному толкующие религиозное учение. Главные католические святыни расположены в Ватикане, православные – в Валааме, а земля Израиля одинаково священна для всех последователей христианской религии.</vt:lpstr>
      <vt:lpstr>Иерусалим — священный город трех религий — иудаизма, христианства и ислама. Город был столицей единого государства Израиль в годы его наивысшего расцвета, был столицей Иудеи после раскола царства, был в подчинении великих империй — Вавилонской, Римской, Византийской, Османской, Британской — и вновь стал столицей еврейского государства в 1948. С Иерусалимом связано несколько евангельских событий и прежде всего — смерть и воскресение Иисуса.</vt:lpstr>
      <vt:lpstr>Э2(6Ег) Беляков В. В. Сокровища    Б44  Синая / В. В. Беляков. - М. : Вече, 2004. - 208 с.</vt:lpstr>
      <vt:lpstr>Ватикан - резиденция Папы и мировая столицу католической церкви и резиденцию Папы Римского – едва можно отыскать на карте мира. Это карликовое государство в центре Рима, площадью всего 440 га и с населением около тысячи человек. Однако крохотные размеры города ничуть не умаляют его огромной роли в жизни христианской общины.</vt:lpstr>
      <vt:lpstr>Валаам - скитская обитель. Валаамский монастырь – святая святых православных паломников – находится в Карелии, на островах Валаамского архипелага. По преданию, во времена христианского миссионерства апостол Андрей Первозванный двигался на Север, проповедуя Евангелие. Пройдя реки Днепр и Волхов, он дошел до Валаамских гор, где установил каменный крест (сейчас на этом месте находится Воскресенский скит).</vt:lpstr>
      <vt:lpstr>Слайд 15</vt:lpstr>
      <vt:lpstr>Слайд 16</vt:lpstr>
      <vt:lpstr>ислам</vt:lpstr>
      <vt:lpstr>Э38 Максуд Р. Ислам / Р. Максуд. - М. : М17 ФАИР-ПРЕСС, 1999. - 304 с.</vt:lpstr>
      <vt:lpstr>Слайд 19</vt:lpstr>
      <vt:lpstr>Слайд 20</vt:lpstr>
      <vt:lpstr>Слайд 21</vt:lpstr>
      <vt:lpstr>Индуизм</vt:lpstr>
      <vt:lpstr>Э33 Древо индуизма. - М. : Восточная Д73 литература, 1999. - 559 с.</vt:lpstr>
      <vt:lpstr>Слайд 24</vt:lpstr>
      <vt:lpstr>Буддизм</vt:lpstr>
      <vt:lpstr>Э35  Эррикер К. Буддизм / К. Эррикер. - Э81  М. : ФАИР-ПРЕСС, 1999. - 304 с.</vt:lpstr>
      <vt:lpstr>Слайд 27</vt:lpstr>
      <vt:lpstr>Слайд 28</vt:lpstr>
      <vt:lpstr>Иудаизм</vt:lpstr>
      <vt:lpstr>Э36 Пилкингтон С. М. Иудаизм / Пер. с П32 англ. Е.Г.Богдановой. - М. : ФАИР-ПРЕСС, 1999. - 400 с.</vt:lpstr>
      <vt:lpstr>Иудаизм – самая справедливая религия. Её мировоззрение основано на множестве законов, на все случаи жизни – буквальное исполнение этих законов и есть справедливость.  Синагога - это любое помещение, предназначенное для общественной молитвы иудеев, что всегда было и остается ее главным назначением и главным отличием.</vt:lpstr>
      <vt:lpstr>Русские монастыри</vt:lpstr>
      <vt:lpstr>Э37 Покровский Н. В. Очерки П48 памятников христианского искусства / Н. В. Покровский. - СПб. : Лига Плюс, 2000. - 412 с.</vt:lpstr>
      <vt:lpstr>Э37 Русская Православная Церковь. Р89 Монастыри: энциклопедический справочник. - М. : Изд-во Моск. патриархии: Республика, 2000. - 464 с.</vt:lpstr>
      <vt:lpstr>  Э3 Русские  монастыри:  Р89 искусство и традиции. - М. : PALACE  EDITION, 1997. - 240 с.</vt:lpstr>
      <vt:lpstr>Э37 Православная Москва: П68 справочник монастырей и храмов. - М. : Изд-во братства святителя Тихона, 2001. - 320 с.</vt:lpstr>
      <vt:lpstr>Щ113 Бусева-Давыдова И. Л.   Б92 Храмы Московского Кремля: святыни и древности / И. Л. Бусева-Давыдова. - М. : Наука, 1997. - 368 с.</vt:lpstr>
      <vt:lpstr>Щ1 Новодевичий монастырь / Н. Ф. Н74 Трутнева, М. М. Шведова. – М. : Советская Россия, 1988. – 112 с.</vt:lpstr>
      <vt:lpstr> Щ Кривоносов В. Т. Архитектурный К82 ансамбль Борисоглебского Монастыря / В. Т. Кривоносов, Б. А. Макаров. – М. : «Искусство», 1987. – 200 с.</vt:lpstr>
      <vt:lpstr>Щ11 Ерохин В. И. Углич:  Е78 фотопутеводитель / В. И. Ерохин - М. : Планета, 1991. - 158 с.</vt:lpstr>
      <vt:lpstr> Э1 Нефедов А. Н. На древнем Маковце Н58 Троице-Сергиева лавра: легенды и реальность / А. Н. Нефедов. - Москва: Московский рабочий, 1987. – 112 с.</vt:lpstr>
      <vt:lpstr>Ч7 Пуришев И. Б. Переславль- П27 Залесский. Путеводитель / И. Б. Пуришев. – М. : Советская Россия, 1989. – 240 с.</vt:lpstr>
      <vt:lpstr>Белогородские святыни</vt:lpstr>
      <vt:lpstr>Т3(2) Баранов М. Храмы  Б24 Белгорода / М. Баранов. - Белгород : «Везелица», 1993. - 72 с.</vt:lpstr>
      <vt:lpstr> Т3 Белгородские святыни. – Б43 Белгород : Квант, 1995. - 168 с.</vt:lpstr>
      <vt:lpstr>Э37 Кобец О. Главный храм К55 святого Белогорья / О. Кобец, А. Крупенков. - Белгород : Константа, 2005. - 68 с.</vt:lpstr>
      <vt:lpstr>Э37 По Иоасафовским  местам П41 святого Белогорья. - Белгород: Константа, 2005. - 24 с.</vt:lpstr>
      <vt:lpstr>Э37 Храмы Белгородской и Х89 Старооскольской епархии. - Белгород : Белгородская и Старооскольская епархия, 2005. - 224 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 святым местам планеты</dc:title>
  <cp:lastModifiedBy>anichina</cp:lastModifiedBy>
  <cp:revision>145</cp:revision>
  <dcterms:modified xsi:type="dcterms:W3CDTF">2015-11-05T08:41:34Z</dcterms:modified>
</cp:coreProperties>
</file>